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3" r:id="rId9"/>
    <p:sldId id="454" r:id="rId10"/>
    <p:sldId id="455" r:id="rId11"/>
    <p:sldId id="4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Introduction to the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12/7/20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47B05-13B3-4F90-AD38-892E515A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38" y="0"/>
            <a:ext cx="8883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96EF2-CF50-4CDA-B7F5-240E4450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33" y="0"/>
            <a:ext cx="886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1: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10949050" cy="56938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9441A-642B-4EA4-8E2F-1EE40572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5" y="1081902"/>
            <a:ext cx="7691545" cy="55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Creating an R Studio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FC30-2628-4F62-AD61-17A0E63FC0E4}"/>
              </a:ext>
            </a:extLst>
          </p:cNvPr>
          <p:cNvSpPr txBox="1"/>
          <p:nvPr/>
        </p:nvSpPr>
        <p:spPr>
          <a:xfrm>
            <a:off x="8222708" y="2900154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Click file -&gt; new project -&gt; Existing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8ABB8-6CFB-4BF7-A6F8-CD9A9C7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3" y="1124320"/>
            <a:ext cx="7043085" cy="54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Creating an R Studio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FC30-2628-4F62-AD61-17A0E63FC0E4}"/>
              </a:ext>
            </a:extLst>
          </p:cNvPr>
          <p:cNvSpPr txBox="1"/>
          <p:nvPr/>
        </p:nvSpPr>
        <p:spPr>
          <a:xfrm>
            <a:off x="8222708" y="2900154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Click file -&gt; new project -&gt; Existing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CFDF-7F9E-4266-8D17-858D524B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51" y="1124039"/>
            <a:ext cx="7020582" cy="5414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F8C16-CFF0-4AD5-AD2E-BA52BBDCAEF9}"/>
              </a:ext>
            </a:extLst>
          </p:cNvPr>
          <p:cNvSpPr txBox="1"/>
          <p:nvPr/>
        </p:nvSpPr>
        <p:spPr>
          <a:xfrm>
            <a:off x="8222708" y="4456238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Then navigate to the folder where you are storing all of today’s files</a:t>
            </a:r>
          </a:p>
        </p:txBody>
      </p:sp>
    </p:spTree>
    <p:extLst>
      <p:ext uri="{BB962C8B-B14F-4D97-AF65-F5344CB8AC3E}">
        <p14:creationId xmlns:p14="http://schemas.microsoft.com/office/powerpoint/2010/main" val="26806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Reference Guides for Data Transformation, Import, Plotting and RStudio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028DD-8F5A-4515-9506-AEDAD3FF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3" y="1292512"/>
            <a:ext cx="6644438" cy="524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E77DDA-AC3A-41D2-89EF-B28583D26BE4}"/>
              </a:ext>
            </a:extLst>
          </p:cNvPr>
          <p:cNvSpPr txBox="1"/>
          <p:nvPr/>
        </p:nvSpPr>
        <p:spPr>
          <a:xfrm>
            <a:off x="838200" y="635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https://rstudio.com/resources/cheatsheets/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3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614331-C17A-4BBA-81D6-F612BA7D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262"/>
            <a:ext cx="8729374" cy="6721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213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1. Introduction to the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142</cp:revision>
  <cp:lastPrinted>2019-07-22T15:55:49Z</cp:lastPrinted>
  <dcterms:created xsi:type="dcterms:W3CDTF">2017-12-17T16:55:41Z</dcterms:created>
  <dcterms:modified xsi:type="dcterms:W3CDTF">2020-12-07T09:34:26Z</dcterms:modified>
</cp:coreProperties>
</file>